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50"/>
  </p:notesMasterIdLst>
  <p:handoutMasterIdLst>
    <p:handoutMasterId r:id="rId151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6" r:id="rId20"/>
    <p:sldId id="445" r:id="rId21"/>
    <p:sldId id="423" r:id="rId22"/>
    <p:sldId id="443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47" r:id="rId33"/>
    <p:sldId id="433" r:id="rId34"/>
    <p:sldId id="418" r:id="rId35"/>
    <p:sldId id="419" r:id="rId36"/>
    <p:sldId id="420" r:id="rId37"/>
    <p:sldId id="421" r:id="rId38"/>
    <p:sldId id="260" r:id="rId39"/>
    <p:sldId id="264" r:id="rId40"/>
    <p:sldId id="267" r:id="rId41"/>
    <p:sldId id="294" r:id="rId42"/>
    <p:sldId id="297" r:id="rId43"/>
    <p:sldId id="390" r:id="rId44"/>
    <p:sldId id="387" r:id="rId45"/>
    <p:sldId id="388" r:id="rId46"/>
    <p:sldId id="389" r:id="rId47"/>
    <p:sldId id="391" r:id="rId48"/>
    <p:sldId id="392" r:id="rId49"/>
    <p:sldId id="394" r:id="rId50"/>
    <p:sldId id="272" r:id="rId51"/>
    <p:sldId id="266" r:id="rId52"/>
    <p:sldId id="341" r:id="rId53"/>
    <p:sldId id="342" r:id="rId54"/>
    <p:sldId id="344" r:id="rId55"/>
    <p:sldId id="345" r:id="rId56"/>
    <p:sldId id="343" r:id="rId57"/>
    <p:sldId id="347" r:id="rId58"/>
    <p:sldId id="346" r:id="rId59"/>
    <p:sldId id="348" r:id="rId60"/>
    <p:sldId id="349" r:id="rId61"/>
    <p:sldId id="350" r:id="rId62"/>
    <p:sldId id="310" r:id="rId63"/>
    <p:sldId id="311" r:id="rId64"/>
    <p:sldId id="312" r:id="rId65"/>
    <p:sldId id="313" r:id="rId66"/>
    <p:sldId id="268" r:id="rId67"/>
    <p:sldId id="299" r:id="rId68"/>
    <p:sldId id="303" r:id="rId69"/>
    <p:sldId id="301" r:id="rId70"/>
    <p:sldId id="395" r:id="rId71"/>
    <p:sldId id="396" r:id="rId72"/>
    <p:sldId id="397" r:id="rId73"/>
    <p:sldId id="300" r:id="rId74"/>
    <p:sldId id="302" r:id="rId75"/>
    <p:sldId id="398" r:id="rId76"/>
    <p:sldId id="399" r:id="rId77"/>
    <p:sldId id="269" r:id="rId78"/>
    <p:sldId id="273" r:id="rId79"/>
    <p:sldId id="316" r:id="rId80"/>
    <p:sldId id="315" r:id="rId81"/>
    <p:sldId id="318" r:id="rId82"/>
    <p:sldId id="317" r:id="rId83"/>
    <p:sldId id="314" r:id="rId84"/>
    <p:sldId id="276" r:id="rId85"/>
    <p:sldId id="274" r:id="rId86"/>
    <p:sldId id="275" r:id="rId87"/>
    <p:sldId id="319" r:id="rId88"/>
    <p:sldId id="277" r:id="rId89"/>
    <p:sldId id="271" r:id="rId90"/>
    <p:sldId id="320" r:id="rId91"/>
    <p:sldId id="321" r:id="rId92"/>
    <p:sldId id="400" r:id="rId93"/>
    <p:sldId id="401" r:id="rId94"/>
    <p:sldId id="270" r:id="rId95"/>
    <p:sldId id="265" r:id="rId96"/>
    <p:sldId id="280" r:id="rId97"/>
    <p:sldId id="279" r:id="rId98"/>
    <p:sldId id="281" r:id="rId99"/>
    <p:sldId id="283" r:id="rId100"/>
    <p:sldId id="284" r:id="rId101"/>
    <p:sldId id="285" r:id="rId102"/>
    <p:sldId id="291" r:id="rId103"/>
    <p:sldId id="292" r:id="rId104"/>
    <p:sldId id="405" r:id="rId105"/>
    <p:sldId id="286" r:id="rId106"/>
    <p:sldId id="289" r:id="rId107"/>
    <p:sldId id="290" r:id="rId108"/>
    <p:sldId id="287" r:id="rId109"/>
    <p:sldId id="288" r:id="rId110"/>
    <p:sldId id="282" r:id="rId111"/>
    <p:sldId id="351" r:id="rId112"/>
    <p:sldId id="353" r:id="rId113"/>
    <p:sldId id="354" r:id="rId114"/>
    <p:sldId id="355" r:id="rId115"/>
    <p:sldId id="356" r:id="rId116"/>
    <p:sldId id="357" r:id="rId117"/>
    <p:sldId id="362" r:id="rId118"/>
    <p:sldId id="358" r:id="rId119"/>
    <p:sldId id="359" r:id="rId120"/>
    <p:sldId id="364" r:id="rId121"/>
    <p:sldId id="360" r:id="rId122"/>
    <p:sldId id="363" r:id="rId123"/>
    <p:sldId id="365" r:id="rId124"/>
    <p:sldId id="366" r:id="rId125"/>
    <p:sldId id="406" r:id="rId126"/>
    <p:sldId id="361" r:id="rId127"/>
    <p:sldId id="369" r:id="rId128"/>
    <p:sldId id="368" r:id="rId129"/>
    <p:sldId id="370" r:id="rId130"/>
    <p:sldId id="407" r:id="rId131"/>
    <p:sldId id="408" r:id="rId132"/>
    <p:sldId id="373" r:id="rId133"/>
    <p:sldId id="374" r:id="rId134"/>
    <p:sldId id="375" r:id="rId135"/>
    <p:sldId id="377" r:id="rId136"/>
    <p:sldId id="378" r:id="rId137"/>
    <p:sldId id="376" r:id="rId138"/>
    <p:sldId id="381" r:id="rId139"/>
    <p:sldId id="379" r:id="rId140"/>
    <p:sldId id="380" r:id="rId141"/>
    <p:sldId id="352" r:id="rId142"/>
    <p:sldId id="382" r:id="rId143"/>
    <p:sldId id="383" r:id="rId144"/>
    <p:sldId id="384" r:id="rId145"/>
    <p:sldId id="328" r:id="rId146"/>
    <p:sldId id="409" r:id="rId147"/>
    <p:sldId id="410" r:id="rId148"/>
    <p:sldId id="411" r:id="rId149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0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271"/>
            <p14:sldId id="320"/>
            <p14:sldId id="321"/>
            <p14:sldId id="400"/>
            <p14:sldId id="401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B84"/>
    <a:srgbClr val="7030A0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3191296"/>
        <c:axId val="363197184"/>
      </c:lineChart>
      <c:catAx>
        <c:axId val="363191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63197184"/>
        <c:crosses val="autoZero"/>
        <c:auto val="1"/>
        <c:lblAlgn val="ctr"/>
        <c:lblOffset val="100"/>
        <c:noMultiLvlLbl val="0"/>
      </c:catAx>
      <c:valAx>
        <c:axId val="363197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31912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64176128"/>
        <c:axId val="364177664"/>
      </c:barChart>
      <c:catAx>
        <c:axId val="36417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4177664"/>
        <c:crosses val="autoZero"/>
        <c:auto val="1"/>
        <c:lblAlgn val="ctr"/>
        <c:lblOffset val="100"/>
        <c:noMultiLvlLbl val="0"/>
      </c:catAx>
      <c:valAx>
        <c:axId val="3641776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417612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299584"/>
        <c:axId val="365305856"/>
      </c:lineChart>
      <c:catAx>
        <c:axId val="365299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65305856"/>
        <c:crosses val="autoZero"/>
        <c:auto val="1"/>
        <c:lblAlgn val="ctr"/>
        <c:lblOffset val="100"/>
        <c:noMultiLvlLbl val="0"/>
      </c:catAx>
      <c:valAx>
        <c:axId val="3653058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52995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333888"/>
        <c:axId val="365344256"/>
      </c:lineChart>
      <c:catAx>
        <c:axId val="3653338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65344256"/>
        <c:crosses val="autoZero"/>
        <c:auto val="1"/>
        <c:lblAlgn val="ctr"/>
        <c:lblOffset val="100"/>
        <c:noMultiLvlLbl val="0"/>
      </c:catAx>
      <c:valAx>
        <c:axId val="3653442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53338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401216"/>
        <c:axId val="365403136"/>
      </c:lineChart>
      <c:catAx>
        <c:axId val="3654012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65403136"/>
        <c:crosses val="autoZero"/>
        <c:auto val="1"/>
        <c:lblAlgn val="ctr"/>
        <c:lblOffset val="100"/>
        <c:noMultiLvlLbl val="0"/>
      </c:catAx>
      <c:valAx>
        <c:axId val="3654031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54012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3588608"/>
        <c:axId val="363590400"/>
      </c:lineChart>
      <c:catAx>
        <c:axId val="3635886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63590400"/>
        <c:crosses val="autoZero"/>
        <c:auto val="1"/>
        <c:lblAlgn val="ctr"/>
        <c:lblOffset val="1000"/>
        <c:noMultiLvlLbl val="0"/>
      </c:catAx>
      <c:valAx>
        <c:axId val="363590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358860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64753280"/>
        <c:axId val="364754816"/>
      </c:barChart>
      <c:catAx>
        <c:axId val="36475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64754816"/>
        <c:crosses val="autoZero"/>
        <c:auto val="1"/>
        <c:lblAlgn val="ctr"/>
        <c:lblOffset val="100"/>
        <c:noMultiLvlLbl val="0"/>
      </c:catAx>
      <c:valAx>
        <c:axId val="3647548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475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64411904"/>
        <c:axId val="364450560"/>
      </c:barChart>
      <c:catAx>
        <c:axId val="364411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4450560"/>
        <c:crosses val="autoZero"/>
        <c:auto val="1"/>
        <c:lblAlgn val="ctr"/>
        <c:lblOffset val="100"/>
        <c:noMultiLvlLbl val="0"/>
      </c:catAx>
      <c:valAx>
        <c:axId val="3644505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441190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64512384"/>
        <c:axId val="364513920"/>
      </c:barChart>
      <c:catAx>
        <c:axId val="36451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4513920"/>
        <c:crosses val="autoZero"/>
        <c:auto val="1"/>
        <c:lblAlgn val="ctr"/>
        <c:lblOffset val="100"/>
        <c:noMultiLvlLbl val="0"/>
      </c:catAx>
      <c:valAx>
        <c:axId val="364513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45123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4576768"/>
        <c:axId val="364578688"/>
      </c:lineChart>
      <c:catAx>
        <c:axId val="364576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4578688"/>
        <c:crosses val="autoZero"/>
        <c:auto val="1"/>
        <c:lblAlgn val="ctr"/>
        <c:lblOffset val="100"/>
        <c:noMultiLvlLbl val="0"/>
      </c:catAx>
      <c:valAx>
        <c:axId val="3645786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457676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64690048"/>
        <c:axId val="364695936"/>
      </c:barChart>
      <c:catAx>
        <c:axId val="36469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4695936"/>
        <c:crosses val="autoZero"/>
        <c:auto val="1"/>
        <c:lblAlgn val="ctr"/>
        <c:lblOffset val="100"/>
        <c:noMultiLvlLbl val="0"/>
      </c:catAx>
      <c:valAx>
        <c:axId val="3646959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46900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64790528"/>
        <c:axId val="364792064"/>
      </c:barChart>
      <c:catAx>
        <c:axId val="36479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4792064"/>
        <c:crosses val="autoZero"/>
        <c:auto val="1"/>
        <c:lblAlgn val="ctr"/>
        <c:lblOffset val="100"/>
        <c:noMultiLvlLbl val="0"/>
      </c:catAx>
      <c:valAx>
        <c:axId val="3647920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47905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129728"/>
        <c:axId val="365131264"/>
      </c:lineChart>
      <c:catAx>
        <c:axId val="36512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5131264"/>
        <c:crosses val="autoZero"/>
        <c:auto val="1"/>
        <c:lblAlgn val="ctr"/>
        <c:lblOffset val="100"/>
        <c:noMultiLvlLbl val="0"/>
      </c:catAx>
      <c:valAx>
        <c:axId val="3651312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51297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12.07.2021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1643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49.png"/><Relationship Id="rId5" Type="http://schemas.openxmlformats.org/officeDocument/2006/relationships/image" Target="../media/image249.svg"/><Relationship Id="rId4" Type="http://schemas.openxmlformats.org/officeDocument/2006/relationships/image" Target="../media/image348.png"/><Relationship Id="rId9" Type="http://schemas.openxmlformats.org/officeDocument/2006/relationships/image" Target="../media/image25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5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53.png"/><Relationship Id="rId5" Type="http://schemas.openxmlformats.org/officeDocument/2006/relationships/image" Target="../media/image241.svg"/><Relationship Id="rId4" Type="http://schemas.openxmlformats.org/officeDocument/2006/relationships/image" Target="../media/image344.png"/><Relationship Id="rId9" Type="http://schemas.openxmlformats.org/officeDocument/2006/relationships/image" Target="../media/image261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65.svg"/><Relationship Id="rId4" Type="http://schemas.openxmlformats.org/officeDocument/2006/relationships/image" Target="../media/image35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44.png"/><Relationship Id="rId9" Type="http://schemas.openxmlformats.org/officeDocument/2006/relationships/image" Target="../media/image2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66.png"/><Relationship Id="rId5" Type="http://schemas.openxmlformats.org/officeDocument/2006/relationships/image" Target="../media/image67.svg"/><Relationship Id="rId4" Type="http://schemas.openxmlformats.org/officeDocument/2006/relationships/image" Target="../media/image253.png"/><Relationship Id="rId9" Type="http://schemas.openxmlformats.org/officeDocument/2006/relationships/image" Target="../media/image88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59.png"/><Relationship Id="rId3" Type="http://schemas.openxmlformats.org/officeDocument/2006/relationships/image" Target="../media/image255.png"/><Relationship Id="rId7" Type="http://schemas.openxmlformats.org/officeDocument/2006/relationships/image" Target="../media/image256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15.png"/><Relationship Id="rId5" Type="http://schemas.openxmlformats.org/officeDocument/2006/relationships/image" Target="../media/image306.png"/><Relationship Id="rId15" Type="http://schemas.openxmlformats.org/officeDocument/2006/relationships/image" Target="../media/image360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58.png"/><Relationship Id="rId14" Type="http://schemas.openxmlformats.org/officeDocument/2006/relationships/image" Target="../media/image27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61.png"/><Relationship Id="rId7" Type="http://schemas.openxmlformats.org/officeDocument/2006/relationships/image" Target="../media/image362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64.png"/><Relationship Id="rId5" Type="http://schemas.openxmlformats.org/officeDocument/2006/relationships/image" Target="../media/image33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5.png"/><Relationship Id="rId7" Type="http://schemas.openxmlformats.org/officeDocument/2006/relationships/image" Target="../media/image25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82.svg"/><Relationship Id="rId11" Type="http://schemas.openxmlformats.org/officeDocument/2006/relationships/image" Target="../media/image366.png"/><Relationship Id="rId5" Type="http://schemas.openxmlformats.org/officeDocument/2006/relationships/image" Target="../media/image36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5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67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68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7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71.png"/><Relationship Id="rId7" Type="http://schemas.openxmlformats.org/officeDocument/2006/relationships/image" Target="../media/image37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285.png"/><Relationship Id="rId5" Type="http://schemas.openxmlformats.org/officeDocument/2006/relationships/image" Target="../media/image284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7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74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05.png"/><Relationship Id="rId4" Type="http://schemas.openxmlformats.org/officeDocument/2006/relationships/image" Target="../media/image301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79.png"/><Relationship Id="rId3" Type="http://schemas.openxmlformats.org/officeDocument/2006/relationships/image" Target="../media/image376.png"/><Relationship Id="rId7" Type="http://schemas.openxmlformats.org/officeDocument/2006/relationships/image" Target="../media/image378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67.png"/><Relationship Id="rId5" Type="http://schemas.openxmlformats.org/officeDocument/2006/relationships/image" Target="../media/image377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48.png"/><Relationship Id="rId14" Type="http://schemas.openxmlformats.org/officeDocument/2006/relationships/image" Target="../media/image311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385.pn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384.png"/><Relationship Id="rId5" Type="http://schemas.openxmlformats.org/officeDocument/2006/relationships/image" Target="../media/image381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383.png"/><Relationship Id="rId14" Type="http://schemas.openxmlformats.org/officeDocument/2006/relationships/image" Target="../media/image323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386.png"/><Relationship Id="rId7" Type="http://schemas.openxmlformats.org/officeDocument/2006/relationships/image" Target="../media/image387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366.png"/><Relationship Id="rId5" Type="http://schemas.openxmlformats.org/officeDocument/2006/relationships/image" Target="../media/image378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67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391.png"/><Relationship Id="rId18" Type="http://schemas.openxmlformats.org/officeDocument/2006/relationships/image" Target="../media/image338.svg"/><Relationship Id="rId3" Type="http://schemas.openxmlformats.org/officeDocument/2006/relationships/image" Target="../media/image351.png"/><Relationship Id="rId7" Type="http://schemas.openxmlformats.org/officeDocument/2006/relationships/image" Target="../media/image389.png"/><Relationship Id="rId12" Type="http://schemas.openxmlformats.org/officeDocument/2006/relationships/image" Target="../media/image237.svg"/><Relationship Id="rId17" Type="http://schemas.openxmlformats.org/officeDocument/2006/relationships/image" Target="../media/image39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42.png"/><Relationship Id="rId5" Type="http://schemas.openxmlformats.org/officeDocument/2006/relationships/image" Target="../media/image388.png"/><Relationship Id="rId15" Type="http://schemas.openxmlformats.org/officeDocument/2006/relationships/image" Target="../media/image392.png"/><Relationship Id="rId10" Type="http://schemas.openxmlformats.org/officeDocument/2006/relationships/image" Target="../media/image332.svg"/><Relationship Id="rId19" Type="http://schemas.openxmlformats.org/officeDocument/2006/relationships/image" Target="../media/image394.png"/><Relationship Id="rId4" Type="http://schemas.openxmlformats.org/officeDocument/2006/relationships/image" Target="../media/image255.svg"/><Relationship Id="rId9" Type="http://schemas.openxmlformats.org/officeDocument/2006/relationships/image" Target="../media/image390.png"/><Relationship Id="rId14" Type="http://schemas.openxmlformats.org/officeDocument/2006/relationships/image" Target="../media/image334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45.png"/><Relationship Id="rId7" Type="http://schemas.openxmlformats.org/officeDocument/2006/relationships/image" Target="../media/image250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366.png"/><Relationship Id="rId5" Type="http://schemas.openxmlformats.org/officeDocument/2006/relationships/image" Target="../media/image36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5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365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50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396.png"/><Relationship Id="rId4" Type="http://schemas.openxmlformats.org/officeDocument/2006/relationships/image" Target="../media/image342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397.png"/><Relationship Id="rId7" Type="http://schemas.openxmlformats.org/officeDocument/2006/relationships/image" Target="../media/image3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398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0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45.png"/><Relationship Id="rId7" Type="http://schemas.openxmlformats.org/officeDocument/2006/relationships/image" Target="../media/image4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01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0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04.png"/><Relationship Id="rId7" Type="http://schemas.openxmlformats.org/officeDocument/2006/relationships/image" Target="../media/image40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05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0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08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62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6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09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62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6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2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63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1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41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62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64.png"/><Relationship Id="rId4" Type="http://schemas.openxmlformats.org/officeDocument/2006/relationships/image" Target="../media/image409.png"/><Relationship Id="rId9" Type="http://schemas.openxmlformats.org/officeDocument/2006/relationships/image" Target="../media/image27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14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13.png"/><Relationship Id="rId5" Type="http://schemas.openxmlformats.org/officeDocument/2006/relationships/image" Target="../media/image244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12.png"/><Relationship Id="rId14" Type="http://schemas.openxmlformats.org/officeDocument/2006/relationships/image" Target="../media/image379.sv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2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63.png"/><Relationship Id="rId4" Type="http://schemas.openxmlformats.org/officeDocument/2006/relationships/image" Target="../media/image25.sv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5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53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6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55.png"/><Relationship Id="rId3" Type="http://schemas.openxmlformats.org/officeDocument/2006/relationships/image" Target="../media/image276.png"/><Relationship Id="rId7" Type="http://schemas.openxmlformats.org/officeDocument/2006/relationships/image" Target="../media/image41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18.png"/><Relationship Id="rId5" Type="http://schemas.openxmlformats.org/officeDocument/2006/relationships/image" Target="../media/image244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17.png"/><Relationship Id="rId14" Type="http://schemas.openxmlformats.org/officeDocument/2006/relationships/image" Target="../media/image71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21.png"/><Relationship Id="rId4" Type="http://schemas.openxmlformats.org/officeDocument/2006/relationships/image" Target="../media/image391.sv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4.png"/><Relationship Id="rId5" Type="http://schemas.openxmlformats.org/officeDocument/2006/relationships/image" Target="../media/image397.svg"/><Relationship Id="rId4" Type="http://schemas.openxmlformats.org/officeDocument/2006/relationships/image" Target="../media/image423.png"/></Relationships>
</file>

<file path=ppt/slides/_rels/slide1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91.png"/><Relationship Id="rId26" Type="http://schemas.openxmlformats.org/officeDocument/2006/relationships/image" Target="../media/image9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image" Target="../media/image444.svg"/><Relationship Id="rId50" Type="http://schemas.openxmlformats.org/officeDocument/2006/relationships/image" Target="../media/image10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16.png"/><Relationship Id="rId76" Type="http://schemas.openxmlformats.org/officeDocument/2006/relationships/image" Target="../media/image12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3.png"/><Relationship Id="rId16" Type="http://schemas.openxmlformats.org/officeDocument/2006/relationships/image" Target="../media/image9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image" Target="../media/image434.svg"/><Relationship Id="rId40" Type="http://schemas.openxmlformats.org/officeDocument/2006/relationships/image" Target="../media/image10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11.png"/><Relationship Id="rId66" Type="http://schemas.openxmlformats.org/officeDocument/2006/relationships/image" Target="../media/image115.png"/><Relationship Id="rId74" Type="http://schemas.openxmlformats.org/officeDocument/2006/relationships/image" Target="../media/image11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8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60" Type="http://schemas.openxmlformats.org/officeDocument/2006/relationships/image" Target="../media/image11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21.png"/><Relationship Id="rId81" Type="http://schemas.openxmlformats.org/officeDocument/2006/relationships/image" Target="../media/image478.svg"/><Relationship Id="rId4" Type="http://schemas.openxmlformats.org/officeDocument/2006/relationships/image" Target="../media/image84.png"/><Relationship Id="rId9" Type="http://schemas.openxmlformats.org/officeDocument/2006/relationships/image" Target="../media/image407.svg"/><Relationship Id="rId14" Type="http://schemas.openxmlformats.org/officeDocument/2006/relationships/image" Target="../media/image89.png"/><Relationship Id="rId22" Type="http://schemas.openxmlformats.org/officeDocument/2006/relationships/image" Target="../media/image93.png"/><Relationship Id="rId27" Type="http://schemas.openxmlformats.org/officeDocument/2006/relationships/image" Target="../media/image424.svg"/><Relationship Id="rId30" Type="http://schemas.openxmlformats.org/officeDocument/2006/relationships/image" Target="../media/image9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64" Type="http://schemas.openxmlformats.org/officeDocument/2006/relationships/image" Target="../media/image11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86.png"/><Relationship Id="rId51" Type="http://schemas.openxmlformats.org/officeDocument/2006/relationships/image" Target="../media/image448.svg"/><Relationship Id="rId72" Type="http://schemas.openxmlformats.org/officeDocument/2006/relationships/image" Target="../media/image118.png"/><Relationship Id="rId80" Type="http://schemas.openxmlformats.org/officeDocument/2006/relationships/image" Target="../media/image122.png"/><Relationship Id="rId3" Type="http://schemas.openxmlformats.org/officeDocument/2006/relationships/image" Target="../media/image401.svg"/><Relationship Id="rId12" Type="http://schemas.openxmlformats.org/officeDocument/2006/relationships/image" Target="../media/image8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2.png"/><Relationship Id="rId41" Type="http://schemas.openxmlformats.org/officeDocument/2006/relationships/image" Target="../media/image438.svg"/><Relationship Id="rId54" Type="http://schemas.openxmlformats.org/officeDocument/2006/relationships/image" Target="../media/image109.png"/><Relationship Id="rId62" Type="http://schemas.openxmlformats.org/officeDocument/2006/relationships/image" Target="../media/image113.png"/><Relationship Id="rId70" Type="http://schemas.openxmlformats.org/officeDocument/2006/relationships/image" Target="../media/image11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31.png"/><Relationship Id="rId26" Type="http://schemas.openxmlformats.org/officeDocument/2006/relationships/image" Target="../media/image13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39.png"/><Relationship Id="rId42" Type="http://schemas.openxmlformats.org/officeDocument/2006/relationships/image" Target="../media/image143.png"/><Relationship Id="rId47" Type="http://schemas.openxmlformats.org/officeDocument/2006/relationships/image" Target="../media/image516.svg"/><Relationship Id="rId50" Type="http://schemas.openxmlformats.org/officeDocument/2006/relationships/image" Target="../media/image14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56.png"/><Relationship Id="rId76" Type="http://schemas.openxmlformats.org/officeDocument/2006/relationships/image" Target="../media/image16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3.png"/><Relationship Id="rId16" Type="http://schemas.openxmlformats.org/officeDocument/2006/relationships/image" Target="../media/image13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4.png"/><Relationship Id="rId32" Type="http://schemas.openxmlformats.org/officeDocument/2006/relationships/image" Target="../media/image138.png"/><Relationship Id="rId37" Type="http://schemas.openxmlformats.org/officeDocument/2006/relationships/image" Target="../media/image506.svg"/><Relationship Id="rId40" Type="http://schemas.openxmlformats.org/officeDocument/2006/relationships/image" Target="../media/image14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51.png"/><Relationship Id="rId66" Type="http://schemas.openxmlformats.org/officeDocument/2006/relationships/image" Target="../media/image155.png"/><Relationship Id="rId74" Type="http://schemas.openxmlformats.org/officeDocument/2006/relationships/image" Target="../media/image15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2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4.png"/><Relationship Id="rId52" Type="http://schemas.openxmlformats.org/officeDocument/2006/relationships/image" Target="../media/image148.png"/><Relationship Id="rId60" Type="http://schemas.openxmlformats.org/officeDocument/2006/relationships/image" Target="../media/image15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61.png"/><Relationship Id="rId81" Type="http://schemas.openxmlformats.org/officeDocument/2006/relationships/image" Target="../media/image548.svg"/><Relationship Id="rId4" Type="http://schemas.openxmlformats.org/officeDocument/2006/relationships/image" Target="../media/image124.png"/><Relationship Id="rId9" Type="http://schemas.openxmlformats.org/officeDocument/2006/relationships/image" Target="../media/image377.svg"/><Relationship Id="rId14" Type="http://schemas.openxmlformats.org/officeDocument/2006/relationships/image" Target="../media/image129.png"/><Relationship Id="rId22" Type="http://schemas.openxmlformats.org/officeDocument/2006/relationships/image" Target="../media/image133.png"/><Relationship Id="rId27" Type="http://schemas.openxmlformats.org/officeDocument/2006/relationships/image" Target="../media/image496.svg"/><Relationship Id="rId30" Type="http://schemas.openxmlformats.org/officeDocument/2006/relationships/image" Target="../media/image13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46.png"/><Relationship Id="rId56" Type="http://schemas.openxmlformats.org/officeDocument/2006/relationships/image" Target="../media/image150.png"/><Relationship Id="rId64" Type="http://schemas.openxmlformats.org/officeDocument/2006/relationships/image" Target="../media/image15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26.png"/><Relationship Id="rId51" Type="http://schemas.openxmlformats.org/officeDocument/2006/relationships/image" Target="../media/image520.svg"/><Relationship Id="rId72" Type="http://schemas.openxmlformats.org/officeDocument/2006/relationships/image" Target="../media/image158.png"/><Relationship Id="rId80" Type="http://schemas.openxmlformats.org/officeDocument/2006/relationships/image" Target="../media/image162.png"/><Relationship Id="rId3" Type="http://schemas.openxmlformats.org/officeDocument/2006/relationships/image" Target="../media/image375.svg"/><Relationship Id="rId12" Type="http://schemas.openxmlformats.org/officeDocument/2006/relationships/image" Target="../media/image12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41.png"/><Relationship Id="rId46" Type="http://schemas.openxmlformats.org/officeDocument/2006/relationships/image" Target="../media/image14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2.png"/><Relationship Id="rId41" Type="http://schemas.openxmlformats.org/officeDocument/2006/relationships/image" Target="../media/image510.svg"/><Relationship Id="rId54" Type="http://schemas.openxmlformats.org/officeDocument/2006/relationships/image" Target="../media/image149.png"/><Relationship Id="rId62" Type="http://schemas.openxmlformats.org/officeDocument/2006/relationships/image" Target="../media/image153.png"/><Relationship Id="rId70" Type="http://schemas.openxmlformats.org/officeDocument/2006/relationships/image" Target="../media/image15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36.png"/><Relationship Id="rId36" Type="http://schemas.openxmlformats.org/officeDocument/2006/relationships/image" Target="../media/image14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71.png"/><Relationship Id="rId26" Type="http://schemas.openxmlformats.org/officeDocument/2006/relationships/image" Target="../media/image17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79.png"/><Relationship Id="rId42" Type="http://schemas.openxmlformats.org/officeDocument/2006/relationships/image" Target="../media/image183.png"/><Relationship Id="rId47" Type="http://schemas.openxmlformats.org/officeDocument/2006/relationships/image" Target="../media/image588.svg"/><Relationship Id="rId50" Type="http://schemas.openxmlformats.org/officeDocument/2006/relationships/image" Target="../media/image18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96.png"/><Relationship Id="rId76" Type="http://schemas.openxmlformats.org/officeDocument/2006/relationships/image" Target="../media/image20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3.png"/><Relationship Id="rId16" Type="http://schemas.openxmlformats.org/officeDocument/2006/relationships/image" Target="../media/image17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4.png"/><Relationship Id="rId32" Type="http://schemas.openxmlformats.org/officeDocument/2006/relationships/image" Target="../media/image178.png"/><Relationship Id="rId37" Type="http://schemas.openxmlformats.org/officeDocument/2006/relationships/image" Target="../media/image578.svg"/><Relationship Id="rId40" Type="http://schemas.openxmlformats.org/officeDocument/2006/relationships/image" Target="../media/image18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91.png"/><Relationship Id="rId66" Type="http://schemas.openxmlformats.org/officeDocument/2006/relationships/image" Target="../media/image195.png"/><Relationship Id="rId74" Type="http://schemas.openxmlformats.org/officeDocument/2006/relationships/image" Target="../media/image19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6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4.png"/><Relationship Id="rId52" Type="http://schemas.openxmlformats.org/officeDocument/2006/relationships/image" Target="../media/image188.png"/><Relationship Id="rId60" Type="http://schemas.openxmlformats.org/officeDocument/2006/relationships/image" Target="../media/image19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01.png"/><Relationship Id="rId81" Type="http://schemas.openxmlformats.org/officeDocument/2006/relationships/image" Target="../media/image616.svg"/><Relationship Id="rId4" Type="http://schemas.openxmlformats.org/officeDocument/2006/relationships/image" Target="../media/image164.png"/><Relationship Id="rId9" Type="http://schemas.openxmlformats.org/officeDocument/2006/relationships/image" Target="../media/image556.svg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openxmlformats.org/officeDocument/2006/relationships/image" Target="../media/image570.svg"/><Relationship Id="rId30" Type="http://schemas.openxmlformats.org/officeDocument/2006/relationships/image" Target="../media/image17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86.png"/><Relationship Id="rId56" Type="http://schemas.openxmlformats.org/officeDocument/2006/relationships/image" Target="../media/image190.png"/><Relationship Id="rId64" Type="http://schemas.openxmlformats.org/officeDocument/2006/relationships/image" Target="../media/image19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66.png"/><Relationship Id="rId51" Type="http://schemas.openxmlformats.org/officeDocument/2006/relationships/image" Target="../media/image592.svg"/><Relationship Id="rId72" Type="http://schemas.openxmlformats.org/officeDocument/2006/relationships/image" Target="../media/image198.png"/><Relationship Id="rId80" Type="http://schemas.openxmlformats.org/officeDocument/2006/relationships/image" Target="../media/image202.png"/><Relationship Id="rId3" Type="http://schemas.openxmlformats.org/officeDocument/2006/relationships/image" Target="../media/image550.svg"/><Relationship Id="rId12" Type="http://schemas.openxmlformats.org/officeDocument/2006/relationships/image" Target="../media/image16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81.png"/><Relationship Id="rId46" Type="http://schemas.openxmlformats.org/officeDocument/2006/relationships/image" Target="../media/image18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2.png"/><Relationship Id="rId41" Type="http://schemas.openxmlformats.org/officeDocument/2006/relationships/image" Target="../media/image582.svg"/><Relationship Id="rId54" Type="http://schemas.openxmlformats.org/officeDocument/2006/relationships/image" Target="../media/image189.png"/><Relationship Id="rId62" Type="http://schemas.openxmlformats.org/officeDocument/2006/relationships/image" Target="../media/image193.png"/><Relationship Id="rId70" Type="http://schemas.openxmlformats.org/officeDocument/2006/relationships/image" Target="../media/image19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76.png"/><Relationship Id="rId36" Type="http://schemas.openxmlformats.org/officeDocument/2006/relationships/image" Target="../media/image18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11.png"/><Relationship Id="rId26" Type="http://schemas.openxmlformats.org/officeDocument/2006/relationships/image" Target="../media/image21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19.png"/><Relationship Id="rId42" Type="http://schemas.openxmlformats.org/officeDocument/2006/relationships/image" Target="../media/image143.png"/><Relationship Id="rId47" Type="http://schemas.openxmlformats.org/officeDocument/2006/relationships/image" Target="../media/image660.svg"/><Relationship Id="rId50" Type="http://schemas.openxmlformats.org/officeDocument/2006/relationships/image" Target="../media/image22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3.png"/><Relationship Id="rId16" Type="http://schemas.openxmlformats.org/officeDocument/2006/relationships/image" Target="../media/image210.png"/><Relationship Id="rId20" Type="http://schemas.openxmlformats.org/officeDocument/2006/relationships/image" Target="../media/image21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28.png"/><Relationship Id="rId62" Type="http://schemas.openxmlformats.org/officeDocument/2006/relationships/image" Target="../media/image2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5.png"/><Relationship Id="rId11" Type="http://schemas.openxmlformats.org/officeDocument/2006/relationships/image" Target="../media/image626.svg"/><Relationship Id="rId24" Type="http://schemas.openxmlformats.org/officeDocument/2006/relationships/image" Target="../media/image214.png"/><Relationship Id="rId32" Type="http://schemas.openxmlformats.org/officeDocument/2006/relationships/image" Target="../media/image218.png"/><Relationship Id="rId37" Type="http://schemas.openxmlformats.org/officeDocument/2006/relationships/image" Target="../media/image652.svg"/><Relationship Id="rId40" Type="http://schemas.openxmlformats.org/officeDocument/2006/relationships/image" Target="../media/image22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3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16.png"/><Relationship Id="rId36" Type="http://schemas.openxmlformats.org/officeDocument/2006/relationships/image" Target="../media/image22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0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3.png"/><Relationship Id="rId52" Type="http://schemas.openxmlformats.org/officeDocument/2006/relationships/image" Target="../media/image227.png"/><Relationship Id="rId60" Type="http://schemas.openxmlformats.org/officeDocument/2006/relationships/image" Target="../media/image231.png"/><Relationship Id="rId65" Type="http://schemas.openxmlformats.org/officeDocument/2006/relationships/image" Target="../media/image678.svg"/><Relationship Id="rId4" Type="http://schemas.openxmlformats.org/officeDocument/2006/relationships/image" Target="../media/image204.png"/><Relationship Id="rId9" Type="http://schemas.openxmlformats.org/officeDocument/2006/relationships/image" Target="../media/image624.svg"/><Relationship Id="rId14" Type="http://schemas.openxmlformats.org/officeDocument/2006/relationships/image" Target="../media/image209.png"/><Relationship Id="rId22" Type="http://schemas.openxmlformats.org/officeDocument/2006/relationships/image" Target="../media/image213.png"/><Relationship Id="rId27" Type="http://schemas.openxmlformats.org/officeDocument/2006/relationships/image" Target="../media/image642.svg"/><Relationship Id="rId30" Type="http://schemas.openxmlformats.org/officeDocument/2006/relationships/image" Target="../media/image21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5.png"/><Relationship Id="rId56" Type="http://schemas.openxmlformats.org/officeDocument/2006/relationships/image" Target="../media/image229.png"/><Relationship Id="rId64" Type="http://schemas.openxmlformats.org/officeDocument/2006/relationships/image" Target="../media/image233.png"/><Relationship Id="rId8" Type="http://schemas.openxmlformats.org/officeDocument/2006/relationships/image" Target="../media/image20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0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21.png"/><Relationship Id="rId46" Type="http://schemas.openxmlformats.org/officeDocument/2006/relationships/image" Target="../media/image224.png"/><Relationship Id="rId59" Type="http://schemas.openxmlformats.org/officeDocument/2006/relationships/image" Target="../media/image67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91.png"/><Relationship Id="rId26" Type="http://schemas.openxmlformats.org/officeDocument/2006/relationships/image" Target="../media/image9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image" Target="../media/image444.svg"/><Relationship Id="rId50" Type="http://schemas.openxmlformats.org/officeDocument/2006/relationships/image" Target="../media/image10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16.png"/><Relationship Id="rId76" Type="http://schemas.openxmlformats.org/officeDocument/2006/relationships/image" Target="../media/image12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83.png"/><Relationship Id="rId16" Type="http://schemas.openxmlformats.org/officeDocument/2006/relationships/image" Target="../media/image9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image" Target="../media/image434.svg"/><Relationship Id="rId40" Type="http://schemas.openxmlformats.org/officeDocument/2006/relationships/image" Target="../media/image10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11.png"/><Relationship Id="rId66" Type="http://schemas.openxmlformats.org/officeDocument/2006/relationships/image" Target="../media/image115.png"/><Relationship Id="rId74" Type="http://schemas.openxmlformats.org/officeDocument/2006/relationships/image" Target="../media/image11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8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60" Type="http://schemas.openxmlformats.org/officeDocument/2006/relationships/image" Target="../media/image11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21.png"/><Relationship Id="rId81" Type="http://schemas.openxmlformats.org/officeDocument/2006/relationships/image" Target="../media/image478.svg"/><Relationship Id="rId4" Type="http://schemas.openxmlformats.org/officeDocument/2006/relationships/image" Target="../media/image84.png"/><Relationship Id="rId9" Type="http://schemas.openxmlformats.org/officeDocument/2006/relationships/image" Target="../media/image407.svg"/><Relationship Id="rId14" Type="http://schemas.openxmlformats.org/officeDocument/2006/relationships/image" Target="../media/image89.png"/><Relationship Id="rId22" Type="http://schemas.openxmlformats.org/officeDocument/2006/relationships/image" Target="../media/image93.png"/><Relationship Id="rId27" Type="http://schemas.openxmlformats.org/officeDocument/2006/relationships/image" Target="../media/image424.svg"/><Relationship Id="rId30" Type="http://schemas.openxmlformats.org/officeDocument/2006/relationships/image" Target="../media/image9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64" Type="http://schemas.openxmlformats.org/officeDocument/2006/relationships/image" Target="../media/image11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86.png"/><Relationship Id="rId51" Type="http://schemas.openxmlformats.org/officeDocument/2006/relationships/image" Target="../media/image448.svg"/><Relationship Id="rId72" Type="http://schemas.openxmlformats.org/officeDocument/2006/relationships/image" Target="../media/image118.png"/><Relationship Id="rId80" Type="http://schemas.openxmlformats.org/officeDocument/2006/relationships/image" Target="../media/image122.png"/><Relationship Id="rId3" Type="http://schemas.openxmlformats.org/officeDocument/2006/relationships/image" Target="../media/image401.svg"/><Relationship Id="rId12" Type="http://schemas.openxmlformats.org/officeDocument/2006/relationships/image" Target="../media/image8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92.png"/><Relationship Id="rId41" Type="http://schemas.openxmlformats.org/officeDocument/2006/relationships/image" Target="../media/image438.svg"/><Relationship Id="rId54" Type="http://schemas.openxmlformats.org/officeDocument/2006/relationships/image" Target="../media/image109.png"/><Relationship Id="rId62" Type="http://schemas.openxmlformats.org/officeDocument/2006/relationships/image" Target="../media/image113.png"/><Relationship Id="rId70" Type="http://schemas.openxmlformats.org/officeDocument/2006/relationships/image" Target="../media/image11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31.png"/><Relationship Id="rId26" Type="http://schemas.openxmlformats.org/officeDocument/2006/relationships/image" Target="../media/image13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39.png"/><Relationship Id="rId42" Type="http://schemas.openxmlformats.org/officeDocument/2006/relationships/image" Target="../media/image143.png"/><Relationship Id="rId47" Type="http://schemas.openxmlformats.org/officeDocument/2006/relationships/image" Target="../media/image516.svg"/><Relationship Id="rId50" Type="http://schemas.openxmlformats.org/officeDocument/2006/relationships/image" Target="../media/image14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56.png"/><Relationship Id="rId76" Type="http://schemas.openxmlformats.org/officeDocument/2006/relationships/image" Target="../media/image16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23.png"/><Relationship Id="rId16" Type="http://schemas.openxmlformats.org/officeDocument/2006/relationships/image" Target="../media/image13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34.png"/><Relationship Id="rId32" Type="http://schemas.openxmlformats.org/officeDocument/2006/relationships/image" Target="../media/image138.png"/><Relationship Id="rId37" Type="http://schemas.openxmlformats.org/officeDocument/2006/relationships/image" Target="../media/image506.svg"/><Relationship Id="rId40" Type="http://schemas.openxmlformats.org/officeDocument/2006/relationships/image" Target="../media/image14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51.png"/><Relationship Id="rId66" Type="http://schemas.openxmlformats.org/officeDocument/2006/relationships/image" Target="../media/image155.png"/><Relationship Id="rId74" Type="http://schemas.openxmlformats.org/officeDocument/2006/relationships/image" Target="../media/image15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2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44.png"/><Relationship Id="rId52" Type="http://schemas.openxmlformats.org/officeDocument/2006/relationships/image" Target="../media/image148.png"/><Relationship Id="rId60" Type="http://schemas.openxmlformats.org/officeDocument/2006/relationships/image" Target="../media/image15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61.png"/><Relationship Id="rId81" Type="http://schemas.openxmlformats.org/officeDocument/2006/relationships/image" Target="../media/image548.svg"/><Relationship Id="rId4" Type="http://schemas.openxmlformats.org/officeDocument/2006/relationships/image" Target="../media/image124.png"/><Relationship Id="rId9" Type="http://schemas.openxmlformats.org/officeDocument/2006/relationships/image" Target="../media/image377.svg"/><Relationship Id="rId14" Type="http://schemas.openxmlformats.org/officeDocument/2006/relationships/image" Target="../media/image129.png"/><Relationship Id="rId22" Type="http://schemas.openxmlformats.org/officeDocument/2006/relationships/image" Target="../media/image133.png"/><Relationship Id="rId27" Type="http://schemas.openxmlformats.org/officeDocument/2006/relationships/image" Target="../media/image496.svg"/><Relationship Id="rId30" Type="http://schemas.openxmlformats.org/officeDocument/2006/relationships/image" Target="../media/image13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46.png"/><Relationship Id="rId56" Type="http://schemas.openxmlformats.org/officeDocument/2006/relationships/image" Target="../media/image150.png"/><Relationship Id="rId64" Type="http://schemas.openxmlformats.org/officeDocument/2006/relationships/image" Target="../media/image15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26.png"/><Relationship Id="rId51" Type="http://schemas.openxmlformats.org/officeDocument/2006/relationships/image" Target="../media/image520.svg"/><Relationship Id="rId72" Type="http://schemas.openxmlformats.org/officeDocument/2006/relationships/image" Target="../media/image158.png"/><Relationship Id="rId80" Type="http://schemas.openxmlformats.org/officeDocument/2006/relationships/image" Target="../media/image162.png"/><Relationship Id="rId3" Type="http://schemas.openxmlformats.org/officeDocument/2006/relationships/image" Target="../media/image375.svg"/><Relationship Id="rId12" Type="http://schemas.openxmlformats.org/officeDocument/2006/relationships/image" Target="../media/image12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41.png"/><Relationship Id="rId46" Type="http://schemas.openxmlformats.org/officeDocument/2006/relationships/image" Target="../media/image14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32.png"/><Relationship Id="rId41" Type="http://schemas.openxmlformats.org/officeDocument/2006/relationships/image" Target="../media/image510.svg"/><Relationship Id="rId54" Type="http://schemas.openxmlformats.org/officeDocument/2006/relationships/image" Target="../media/image149.png"/><Relationship Id="rId62" Type="http://schemas.openxmlformats.org/officeDocument/2006/relationships/image" Target="../media/image153.png"/><Relationship Id="rId70" Type="http://schemas.openxmlformats.org/officeDocument/2006/relationships/image" Target="../media/image15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36.png"/><Relationship Id="rId36" Type="http://schemas.openxmlformats.org/officeDocument/2006/relationships/image" Target="../media/image14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171.png"/><Relationship Id="rId26" Type="http://schemas.openxmlformats.org/officeDocument/2006/relationships/image" Target="../media/image17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179.png"/><Relationship Id="rId42" Type="http://schemas.openxmlformats.org/officeDocument/2006/relationships/image" Target="../media/image183.png"/><Relationship Id="rId47" Type="http://schemas.openxmlformats.org/officeDocument/2006/relationships/image" Target="../media/image588.svg"/><Relationship Id="rId50" Type="http://schemas.openxmlformats.org/officeDocument/2006/relationships/image" Target="../media/image18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196.png"/><Relationship Id="rId76" Type="http://schemas.openxmlformats.org/officeDocument/2006/relationships/image" Target="../media/image20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63.png"/><Relationship Id="rId16" Type="http://schemas.openxmlformats.org/officeDocument/2006/relationships/image" Target="../media/image17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174.png"/><Relationship Id="rId32" Type="http://schemas.openxmlformats.org/officeDocument/2006/relationships/image" Target="../media/image178.png"/><Relationship Id="rId37" Type="http://schemas.openxmlformats.org/officeDocument/2006/relationships/image" Target="../media/image578.svg"/><Relationship Id="rId40" Type="http://schemas.openxmlformats.org/officeDocument/2006/relationships/image" Target="../media/image18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191.png"/><Relationship Id="rId66" Type="http://schemas.openxmlformats.org/officeDocument/2006/relationships/image" Target="../media/image195.png"/><Relationship Id="rId74" Type="http://schemas.openxmlformats.org/officeDocument/2006/relationships/image" Target="../media/image19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6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184.png"/><Relationship Id="rId52" Type="http://schemas.openxmlformats.org/officeDocument/2006/relationships/image" Target="../media/image188.png"/><Relationship Id="rId60" Type="http://schemas.openxmlformats.org/officeDocument/2006/relationships/image" Target="../media/image19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01.png"/><Relationship Id="rId81" Type="http://schemas.openxmlformats.org/officeDocument/2006/relationships/image" Target="../media/image616.svg"/><Relationship Id="rId4" Type="http://schemas.openxmlformats.org/officeDocument/2006/relationships/image" Target="../media/image164.png"/><Relationship Id="rId9" Type="http://schemas.openxmlformats.org/officeDocument/2006/relationships/image" Target="../media/image556.svg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openxmlformats.org/officeDocument/2006/relationships/image" Target="../media/image570.svg"/><Relationship Id="rId30" Type="http://schemas.openxmlformats.org/officeDocument/2006/relationships/image" Target="../media/image17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186.png"/><Relationship Id="rId56" Type="http://schemas.openxmlformats.org/officeDocument/2006/relationships/image" Target="../media/image190.png"/><Relationship Id="rId64" Type="http://schemas.openxmlformats.org/officeDocument/2006/relationships/image" Target="../media/image19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66.png"/><Relationship Id="rId51" Type="http://schemas.openxmlformats.org/officeDocument/2006/relationships/image" Target="../media/image592.svg"/><Relationship Id="rId72" Type="http://schemas.openxmlformats.org/officeDocument/2006/relationships/image" Target="../media/image198.png"/><Relationship Id="rId80" Type="http://schemas.openxmlformats.org/officeDocument/2006/relationships/image" Target="../media/image202.png"/><Relationship Id="rId3" Type="http://schemas.openxmlformats.org/officeDocument/2006/relationships/image" Target="../media/image550.svg"/><Relationship Id="rId12" Type="http://schemas.openxmlformats.org/officeDocument/2006/relationships/image" Target="../media/image16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181.png"/><Relationship Id="rId46" Type="http://schemas.openxmlformats.org/officeDocument/2006/relationships/image" Target="../media/image18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172.png"/><Relationship Id="rId41" Type="http://schemas.openxmlformats.org/officeDocument/2006/relationships/image" Target="../media/image582.svg"/><Relationship Id="rId54" Type="http://schemas.openxmlformats.org/officeDocument/2006/relationships/image" Target="../media/image189.png"/><Relationship Id="rId62" Type="http://schemas.openxmlformats.org/officeDocument/2006/relationships/image" Target="../media/image193.png"/><Relationship Id="rId70" Type="http://schemas.openxmlformats.org/officeDocument/2006/relationships/image" Target="../media/image19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176.png"/><Relationship Id="rId36" Type="http://schemas.openxmlformats.org/officeDocument/2006/relationships/image" Target="../media/image18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11.png"/><Relationship Id="rId26" Type="http://schemas.openxmlformats.org/officeDocument/2006/relationships/image" Target="../media/image21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19.png"/><Relationship Id="rId42" Type="http://schemas.openxmlformats.org/officeDocument/2006/relationships/image" Target="../media/image143.png"/><Relationship Id="rId47" Type="http://schemas.openxmlformats.org/officeDocument/2006/relationships/image" Target="../media/image660.svg"/><Relationship Id="rId50" Type="http://schemas.openxmlformats.org/officeDocument/2006/relationships/image" Target="../media/image22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03.png"/><Relationship Id="rId16" Type="http://schemas.openxmlformats.org/officeDocument/2006/relationships/image" Target="../media/image210.png"/><Relationship Id="rId20" Type="http://schemas.openxmlformats.org/officeDocument/2006/relationships/image" Target="../media/image21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28.png"/><Relationship Id="rId62" Type="http://schemas.openxmlformats.org/officeDocument/2006/relationships/image" Target="../media/image2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5.png"/><Relationship Id="rId11" Type="http://schemas.openxmlformats.org/officeDocument/2006/relationships/image" Target="../media/image626.svg"/><Relationship Id="rId24" Type="http://schemas.openxmlformats.org/officeDocument/2006/relationships/image" Target="../media/image214.png"/><Relationship Id="rId32" Type="http://schemas.openxmlformats.org/officeDocument/2006/relationships/image" Target="../media/image218.png"/><Relationship Id="rId37" Type="http://schemas.openxmlformats.org/officeDocument/2006/relationships/image" Target="../media/image652.svg"/><Relationship Id="rId40" Type="http://schemas.openxmlformats.org/officeDocument/2006/relationships/image" Target="../media/image22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3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16.png"/><Relationship Id="rId36" Type="http://schemas.openxmlformats.org/officeDocument/2006/relationships/image" Target="../media/image22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0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23.png"/><Relationship Id="rId52" Type="http://schemas.openxmlformats.org/officeDocument/2006/relationships/image" Target="../media/image227.png"/><Relationship Id="rId60" Type="http://schemas.openxmlformats.org/officeDocument/2006/relationships/image" Target="../media/image231.png"/><Relationship Id="rId65" Type="http://schemas.openxmlformats.org/officeDocument/2006/relationships/image" Target="../media/image678.svg"/><Relationship Id="rId4" Type="http://schemas.openxmlformats.org/officeDocument/2006/relationships/image" Target="../media/image204.png"/><Relationship Id="rId9" Type="http://schemas.openxmlformats.org/officeDocument/2006/relationships/image" Target="../media/image624.svg"/><Relationship Id="rId14" Type="http://schemas.openxmlformats.org/officeDocument/2006/relationships/image" Target="../media/image209.png"/><Relationship Id="rId22" Type="http://schemas.openxmlformats.org/officeDocument/2006/relationships/image" Target="../media/image213.png"/><Relationship Id="rId27" Type="http://schemas.openxmlformats.org/officeDocument/2006/relationships/image" Target="../media/image642.svg"/><Relationship Id="rId30" Type="http://schemas.openxmlformats.org/officeDocument/2006/relationships/image" Target="../media/image21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25.png"/><Relationship Id="rId56" Type="http://schemas.openxmlformats.org/officeDocument/2006/relationships/image" Target="../media/image229.png"/><Relationship Id="rId64" Type="http://schemas.openxmlformats.org/officeDocument/2006/relationships/image" Target="../media/image233.png"/><Relationship Id="rId8" Type="http://schemas.openxmlformats.org/officeDocument/2006/relationships/image" Target="../media/image20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0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21.png"/><Relationship Id="rId46" Type="http://schemas.openxmlformats.org/officeDocument/2006/relationships/image" Target="../media/image224.png"/><Relationship Id="rId59" Type="http://schemas.openxmlformats.org/officeDocument/2006/relationships/image" Target="../media/image67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7.png"/><Relationship Id="rId5" Type="http://schemas.openxmlformats.org/officeDocument/2006/relationships/image" Target="../media/image37.svg"/><Relationship Id="rId4" Type="http://schemas.openxmlformats.org/officeDocument/2006/relationships/image" Target="../media/image236.png"/><Relationship Id="rId9" Type="http://schemas.openxmlformats.org/officeDocument/2006/relationships/image" Target="../media/image4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1.png"/><Relationship Id="rId5" Type="http://schemas.openxmlformats.org/officeDocument/2006/relationships/image" Target="../media/image45.svg"/><Relationship Id="rId4" Type="http://schemas.openxmlformats.org/officeDocument/2006/relationships/image" Target="../media/image240.png"/><Relationship Id="rId9" Type="http://schemas.openxmlformats.org/officeDocument/2006/relationships/image" Target="../media/image4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47.pn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4.png"/><Relationship Id="rId18" Type="http://schemas.openxmlformats.org/officeDocument/2006/relationships/image" Target="../media/image73.sv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12" Type="http://schemas.openxmlformats.org/officeDocument/2006/relationships/image" Target="../media/image67.svg"/><Relationship Id="rId17" Type="http://schemas.openxmlformats.org/officeDocument/2006/relationships/image" Target="../media/image25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53.png"/><Relationship Id="rId5" Type="http://schemas.openxmlformats.org/officeDocument/2006/relationships/image" Target="../media/image250.png"/><Relationship Id="rId15" Type="http://schemas.openxmlformats.org/officeDocument/2006/relationships/image" Target="../media/image25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2.png"/><Relationship Id="rId14" Type="http://schemas.openxmlformats.org/officeDocument/2006/relationships/image" Target="../media/image6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7.png"/><Relationship Id="rId5" Type="http://schemas.openxmlformats.org/officeDocument/2006/relationships/image" Target="../media/image37.svg"/><Relationship Id="rId4" Type="http://schemas.openxmlformats.org/officeDocument/2006/relationships/image" Target="../media/image236.png"/><Relationship Id="rId9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1.png"/><Relationship Id="rId5" Type="http://schemas.openxmlformats.org/officeDocument/2006/relationships/image" Target="../media/image45.svg"/><Relationship Id="rId4" Type="http://schemas.openxmlformats.org/officeDocument/2006/relationships/image" Target="../media/image240.png"/><Relationship Id="rId9" Type="http://schemas.openxmlformats.org/officeDocument/2006/relationships/image" Target="../media/image4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47.pn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4.png"/><Relationship Id="rId18" Type="http://schemas.openxmlformats.org/officeDocument/2006/relationships/image" Target="../media/image73.sv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12" Type="http://schemas.openxmlformats.org/officeDocument/2006/relationships/image" Target="../media/image67.svg"/><Relationship Id="rId17" Type="http://schemas.openxmlformats.org/officeDocument/2006/relationships/image" Target="../media/image25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53.png"/><Relationship Id="rId5" Type="http://schemas.openxmlformats.org/officeDocument/2006/relationships/image" Target="../media/image250.png"/><Relationship Id="rId15" Type="http://schemas.openxmlformats.org/officeDocument/2006/relationships/image" Target="../media/image25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2.png"/><Relationship Id="rId14" Type="http://schemas.openxmlformats.org/officeDocument/2006/relationships/image" Target="../media/image69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7.png"/><Relationship Id="rId5" Type="http://schemas.openxmlformats.org/officeDocument/2006/relationships/image" Target="../media/image37.svg"/><Relationship Id="rId4" Type="http://schemas.openxmlformats.org/officeDocument/2006/relationships/image" Target="../media/image236.png"/><Relationship Id="rId9" Type="http://schemas.openxmlformats.org/officeDocument/2006/relationships/image" Target="../media/image41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1.png"/><Relationship Id="rId5" Type="http://schemas.openxmlformats.org/officeDocument/2006/relationships/image" Target="../media/image45.svg"/><Relationship Id="rId4" Type="http://schemas.openxmlformats.org/officeDocument/2006/relationships/image" Target="../media/image240.png"/><Relationship Id="rId9" Type="http://schemas.openxmlformats.org/officeDocument/2006/relationships/image" Target="../media/image4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54.png"/><Relationship Id="rId18" Type="http://schemas.openxmlformats.org/officeDocument/2006/relationships/image" Target="../media/image73.sv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12" Type="http://schemas.openxmlformats.org/officeDocument/2006/relationships/image" Target="../media/image67.svg"/><Relationship Id="rId17" Type="http://schemas.openxmlformats.org/officeDocument/2006/relationships/image" Target="../media/image25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53.png"/><Relationship Id="rId5" Type="http://schemas.openxmlformats.org/officeDocument/2006/relationships/image" Target="../media/image250.png"/><Relationship Id="rId15" Type="http://schemas.openxmlformats.org/officeDocument/2006/relationships/image" Target="../media/image255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2.png"/><Relationship Id="rId14" Type="http://schemas.openxmlformats.org/officeDocument/2006/relationships/image" Target="../media/image69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57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58.png"/><Relationship Id="rId4" Type="http://schemas.openxmlformats.org/officeDocument/2006/relationships/image" Target="../media/image7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5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47.png"/><Relationship Id="rId4" Type="http://schemas.openxmlformats.org/officeDocument/2006/relationships/image" Target="../media/image244.png"/><Relationship Id="rId9" Type="http://schemas.openxmlformats.org/officeDocument/2006/relationships/image" Target="../media/image49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60.jpeg"/><Relationship Id="rId7" Type="http://schemas.openxmlformats.org/officeDocument/2006/relationships/image" Target="../media/image49.sv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6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48.png"/><Relationship Id="rId4" Type="http://schemas.openxmlformats.org/officeDocument/2006/relationships/image" Target="../media/image244.png"/><Relationship Id="rId9" Type="http://schemas.openxmlformats.org/officeDocument/2006/relationships/image" Target="../media/image5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2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63.png"/><Relationship Id="rId4" Type="http://schemas.openxmlformats.org/officeDocument/2006/relationships/image" Target="../media/image2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65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53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69.png"/><Relationship Id="rId5" Type="http://schemas.openxmlformats.org/officeDocument/2006/relationships/image" Target="../media/image25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2.jpeg"/><Relationship Id="rId4" Type="http://schemas.openxmlformats.org/officeDocument/2006/relationships/image" Target="../media/image271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7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274.png"/><Relationship Id="rId4" Type="http://schemas.openxmlformats.org/officeDocument/2006/relationships/image" Target="../media/image94.svg"/><Relationship Id="rId9" Type="http://schemas.openxmlformats.org/officeDocument/2006/relationships/image" Target="../media/image27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5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5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78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280.png"/><Relationship Id="rId4" Type="http://schemas.openxmlformats.org/officeDocument/2006/relationships/image" Target="../media/image277.png"/><Relationship Id="rId9" Type="http://schemas.openxmlformats.org/officeDocument/2006/relationships/image" Target="../media/image10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285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82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284.png"/><Relationship Id="rId4" Type="http://schemas.openxmlformats.org/officeDocument/2006/relationships/image" Target="../media/image280.png"/><Relationship Id="rId9" Type="http://schemas.openxmlformats.org/officeDocument/2006/relationships/image" Target="../media/image11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277.png"/><Relationship Id="rId7" Type="http://schemas.openxmlformats.org/officeDocument/2006/relationships/image" Target="../media/image286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288.png"/><Relationship Id="rId5" Type="http://schemas.openxmlformats.org/officeDocument/2006/relationships/image" Target="../media/image276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2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0.png"/><Relationship Id="rId5" Type="http://schemas.openxmlformats.org/officeDocument/2006/relationships/image" Target="../media/image125.svg"/><Relationship Id="rId4" Type="http://schemas.openxmlformats.org/officeDocument/2006/relationships/image" Target="../media/image289.png"/><Relationship Id="rId9" Type="http://schemas.openxmlformats.org/officeDocument/2006/relationships/image" Target="../media/image12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95.png"/><Relationship Id="rId5" Type="http://schemas.openxmlformats.org/officeDocument/2006/relationships/image" Target="../media/image135.svg"/><Relationship Id="rId4" Type="http://schemas.openxmlformats.org/officeDocument/2006/relationships/image" Target="../media/image2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37.png"/><Relationship Id="rId5" Type="http://schemas.openxmlformats.org/officeDocument/2006/relationships/image" Target="../media/image37.svg"/><Relationship Id="rId4" Type="http://schemas.openxmlformats.org/officeDocument/2006/relationships/image" Target="../media/image236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98.png"/><Relationship Id="rId5" Type="http://schemas.openxmlformats.org/officeDocument/2006/relationships/image" Target="../media/image141.svg"/><Relationship Id="rId4" Type="http://schemas.openxmlformats.org/officeDocument/2006/relationships/image" Target="../media/image29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299.png"/><Relationship Id="rId7" Type="http://schemas.openxmlformats.org/officeDocument/2006/relationships/image" Target="../media/image301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03.png"/><Relationship Id="rId5" Type="http://schemas.openxmlformats.org/officeDocument/2006/relationships/image" Target="../media/image300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0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04.png"/><Relationship Id="rId7" Type="http://schemas.openxmlformats.org/officeDocument/2006/relationships/image" Target="../media/image30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05.png"/><Relationship Id="rId4" Type="http://schemas.openxmlformats.org/officeDocument/2006/relationships/image" Target="../media/image155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08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10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14.png"/><Relationship Id="rId5" Type="http://schemas.openxmlformats.org/officeDocument/2006/relationships/image" Target="../media/image173.svg"/><Relationship Id="rId4" Type="http://schemas.openxmlformats.org/officeDocument/2006/relationships/image" Target="../media/image313.png"/><Relationship Id="rId9" Type="http://schemas.openxmlformats.org/officeDocument/2006/relationships/image" Target="../media/image177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17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9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2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29.png"/><Relationship Id="rId3" Type="http://schemas.openxmlformats.org/officeDocument/2006/relationships/image" Target="../media/image16.png"/><Relationship Id="rId7" Type="http://schemas.openxmlformats.org/officeDocument/2006/relationships/image" Target="../media/image32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28.png"/><Relationship Id="rId5" Type="http://schemas.openxmlformats.org/officeDocument/2006/relationships/image" Target="../media/image17.png"/><Relationship Id="rId15" Type="http://schemas.openxmlformats.org/officeDocument/2006/relationships/image" Target="../media/image33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27.png"/><Relationship Id="rId14" Type="http://schemas.openxmlformats.org/officeDocument/2006/relationships/image" Target="../media/image211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3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3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3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36.png"/><Relationship Id="rId4" Type="http://schemas.openxmlformats.org/officeDocument/2006/relationships/image" Target="../media/image333.png"/><Relationship Id="rId9" Type="http://schemas.openxmlformats.org/officeDocument/2006/relationships/image" Target="../media/image223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3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40.png"/><Relationship Id="rId7" Type="http://schemas.openxmlformats.org/officeDocument/2006/relationships/image" Target="../media/image3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4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6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44.png"/><Relationship Id="rId4" Type="http://schemas.openxmlformats.org/officeDocument/2006/relationships/image" Target="../media/image239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46.png"/><Relationship Id="rId5" Type="http://schemas.openxmlformats.org/officeDocument/2006/relationships/image" Target="../media/image243.svg"/><Relationship Id="rId4" Type="http://schemas.openxmlformats.org/officeDocument/2006/relationships/image" Target="../media/image34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in </a:t>
            </a:r>
            <a:r>
              <a:rPr lang="en-US" dirty="0" err="1"/>
              <a:t>interdum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886463-4B13-4349-A16D-8BCE10F30FA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70715D2-BD5D-453C-9AE3-3200B27A88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EF04B1-EFA5-43FD-B06D-78543E4C99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DE1B369-99DE-4731-8837-5398DAF0412B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CB78377-7825-47A3-B48F-E178354DEF6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5E8F842C-4E8B-4404-B12A-360A6341F93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148954E-D668-4E66-A81B-7D870D8907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323D4B-CCEB-49E6-A17B-677B5FBC3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880166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 mouse-over functions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 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main.js - SampleSite - Visual Studio Code 2021-07-11 17.2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4" y="2132018"/>
            <a:ext cx="4694065" cy="287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304344" y="1929116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064C1-5B38-4D3E-96F9-686798499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D4A326B-6A92-42D4-AD11-82FB4F02EA4E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B4E323A1-6776-4897-B989-24D9D489CF5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7691322-30AD-47F5-A9E9-FAE7D80275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70E9AEE5-E401-4F0D-89B3-69F83DA1AD6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EFFACF0-6606-43B4-9C60-9E4C5F2D77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3D001267-62AE-43DE-A557-59AA6887AE0A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EF4D8184-E4BB-48F5-9B08-EFB33387733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468FBE7-4763-452B-AD76-B7F4513B0CE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6A91D4C5-FD31-4D9F-AEF2-EC3CB752E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0279AC-E1D5-4E13-90CF-DF0C013E9F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9B2B274-F53A-4ADE-B3D2-1644C5D9D7A6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69C0946-070C-44D7-A384-52525B3A33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EFC23CF3-E00B-4297-BA4D-EDEDA60E60F6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F127B169-1D7D-4702-9DCC-28CCCD87E18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E98D7E-6610-4340-AFCF-44051EA88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E70E732-43B7-4669-8E85-FB766976F168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DD128837-190E-4B00-96B7-7BBBFDE8905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0913A4F8-AEBC-4D7C-8F34-0F106D22122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89EDD638-1951-417B-996C-00FC11642F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841E5BF-D955-40C9-841B-B8143779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2623" y="2922340"/>
            <a:ext cx="666750" cy="5715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47CF02E-BAC1-4422-B39B-3D6395A4D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World Maps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54866B-904E-4DEC-B34D-DC7D84E49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81445FD-0F92-49E7-8A41-1C9A2038F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14068576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ASIA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1169551"/>
          </a:xfrm>
        </p:spPr>
        <p:txBody>
          <a:bodyPr/>
          <a:lstStyle/>
          <a:p>
            <a:r>
              <a:rPr lang="en-US" noProof="1"/>
              <a:t>Integer ultrices elit at lacus sollicitudin iaculis. Nam id dictum nunc. Suspendisse vel cursus felis. </a:t>
            </a:r>
          </a:p>
          <a:p>
            <a:endParaRPr lang="en-US" noProof="1"/>
          </a:p>
          <a:p>
            <a:r>
              <a:rPr lang="en-US" noProof="1"/>
              <a:t>Morbi convallis risus non velit ultrices pulvinar.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Nunc porta </a:t>
            </a:r>
            <a:r>
              <a:rPr lang="en-US" noProof="1"/>
              <a:t>sodales sem, sed iaculis nisl facilisis vitae.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88C46C46-0784-44C6-B7C5-D3CE4AE0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313" y="2026844"/>
            <a:ext cx="4922798" cy="388584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="" xmlns:a16="http://schemas.microsoft.com/office/drawing/2014/main" id="{78D79530-256D-4988-9A9E-3D1AF9268897}"/>
              </a:ext>
            </a:extLst>
          </p:cNvPr>
          <p:cNvSpPr/>
          <p:nvPr/>
        </p:nvSpPr>
        <p:spPr>
          <a:xfrm>
            <a:off x="3818634" y="50598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6242982-B206-44B8-B70F-1B4B4987C8F3}"/>
              </a:ext>
            </a:extLst>
          </p:cNvPr>
          <p:cNvSpPr txBox="1"/>
          <p:nvPr/>
        </p:nvSpPr>
        <p:spPr>
          <a:xfrm>
            <a:off x="3920591" y="55039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26F5919-5E28-4563-A7A5-C44D9FD8769A}"/>
              </a:ext>
            </a:extLst>
          </p:cNvPr>
          <p:cNvSpPr txBox="1"/>
          <p:nvPr/>
        </p:nvSpPr>
        <p:spPr>
          <a:xfrm>
            <a:off x="3818632" y="52596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04DB359-E14D-4017-B970-F3271768DC40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56F0F18-97B4-4463-9605-EEC5591673BD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91443F7-5EFC-4F50-AF99-891BDF758C75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22%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0389094D-431E-4C04-ABD0-F6F797AB2849}"/>
              </a:ext>
            </a:extLst>
          </p:cNvPr>
          <p:cNvSpPr/>
          <p:nvPr/>
        </p:nvSpPr>
        <p:spPr>
          <a:xfrm>
            <a:off x="2902126" y="35927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55342F0-41DB-4F34-8FE6-497DD30F2E93}"/>
              </a:ext>
            </a:extLst>
          </p:cNvPr>
          <p:cNvSpPr txBox="1"/>
          <p:nvPr/>
        </p:nvSpPr>
        <p:spPr>
          <a:xfrm>
            <a:off x="3004083" y="40368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C85C072-8158-4482-AEDA-68695BB47A70}"/>
              </a:ext>
            </a:extLst>
          </p:cNvPr>
          <p:cNvSpPr txBox="1"/>
          <p:nvPr/>
        </p:nvSpPr>
        <p:spPr>
          <a:xfrm>
            <a:off x="2902124" y="37925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="" xmlns:a16="http://schemas.microsoft.com/office/drawing/2014/main" id="{2CB9D130-515E-4847-A508-1A9EE8EFBA8B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7C977AA6-D77C-48F9-B2F6-A8D7B0BBA981}"/>
              </a:ext>
            </a:extLst>
          </p:cNvPr>
          <p:cNvSpPr/>
          <p:nvPr/>
        </p:nvSpPr>
        <p:spPr>
          <a:xfrm>
            <a:off x="7668734" y="3702588"/>
            <a:ext cx="53229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05ADC12-23C8-4B6B-A742-5FC7C38DEE90}"/>
              </a:ext>
            </a:extLst>
          </p:cNvPr>
          <p:cNvSpPr/>
          <p:nvPr/>
        </p:nvSpPr>
        <p:spPr>
          <a:xfrm>
            <a:off x="7668737" y="4216790"/>
            <a:ext cx="1778314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3AB56376-E1FC-410E-B713-4685DB8E5377}"/>
              </a:ext>
            </a:extLst>
          </p:cNvPr>
          <p:cNvSpPr/>
          <p:nvPr/>
        </p:nvSpPr>
        <p:spPr>
          <a:xfrm>
            <a:off x="7668735" y="4729282"/>
            <a:ext cx="20213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489C7FA7-8A2F-4A2E-A6DA-DF15B76E98F5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5BD75AE-3858-4CD8-9E73-A6E5CF643F40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15%</a:t>
            </a:r>
            <a:endParaRPr lang="ro-RO" sz="1000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E80D272-F224-440F-AD05-F192EEF68F9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53%</a:t>
            </a:r>
            <a:endParaRPr lang="ro-RO" sz="1000" dirty="0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79D2A08-08C6-48C6-916F-C57440F38EFD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61%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306A2A3-4F6D-4270-A0BF-7A02E47580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FD78A63-655C-453B-89C1-E267C73E4D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94704016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445B29-1B5B-4C5C-A291-992EAD897425}"/>
              </a:ext>
            </a:extLst>
          </p:cNvPr>
          <p:cNvGrpSpPr/>
          <p:nvPr/>
        </p:nvGrpSpPr>
        <p:grpSpPr>
          <a:xfrm>
            <a:off x="0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0C5F92D-32FB-454C-926B-95999E9DCA3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1B5B825-3FB2-4F10-B1A9-5ADD1580876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075A007-0D0A-4263-85D1-4D95C70CDCA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10101D0-6053-45A2-BFB3-FE306207B7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2EAA1C-AD13-4718-8619-9B0E9ABA0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9C6C01D-AABE-42A6-9DE2-5B9B695537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4FC1D10-A3BF-4B83-954E-DED79381B5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2A8044F-BF8F-4596-BD57-D20ED9753C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27218</TotalTime>
  <Words>9754</Words>
  <Application>Microsoft Office PowerPoint</Application>
  <PresentationFormat>ユーザー設定</PresentationFormat>
  <Paragraphs>2184</Paragraphs>
  <Slides>144</Slides>
  <Notes>55</Notes>
  <HiddenSlides>115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144</vt:i4>
      </vt:variant>
    </vt:vector>
  </HeadingPairs>
  <TitlesOfParts>
    <vt:vector size="149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786</cp:revision>
  <dcterms:created xsi:type="dcterms:W3CDTF">2018-06-24T09:54:07Z</dcterms:created>
  <dcterms:modified xsi:type="dcterms:W3CDTF">2021-07-12T15:19:01Z</dcterms:modified>
</cp:coreProperties>
</file>